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6" y="274640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1" y="274640"/>
            <a:ext cx="67913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D4FB1-485C-4899-99D4-365399F099BE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CE2B-A177-4E98-947A-E848413A8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OS%20Animal%20Feed%20Processing%20L%202%20&amp;3.doc" TargetMode="External"/><Relationship Id="rId2" Type="http://schemas.openxmlformats.org/officeDocument/2006/relationships/hyperlink" Target="OS%20Basic%20animal%20Feed%20Processing%20L1.doc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OS%20%20Animal%20Feed%20Processing%20Supervision%20L-4%20(Autosaved)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40267" y="0"/>
            <a:ext cx="8229600" cy="11430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Animal Feed Processing</a:t>
            </a:r>
          </a:p>
        </p:txBody>
      </p:sp>
      <p:sp>
        <p:nvSpPr>
          <p:cNvPr id="3077" name="Rectangle 66"/>
          <p:cNvSpPr>
            <a:spLocks noChangeArrowheads="1"/>
          </p:cNvSpPr>
          <p:nvPr/>
        </p:nvSpPr>
        <p:spPr bwMode="auto">
          <a:xfrm>
            <a:off x="2802466" y="5334000"/>
            <a:ext cx="3674534" cy="92075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Basic Animal-Feed Processing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2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78" name="Rectangle 67"/>
          <p:cNvSpPr>
            <a:spLocks noChangeArrowheads="1"/>
          </p:cNvSpPr>
          <p:nvPr/>
        </p:nvSpPr>
        <p:spPr bwMode="auto">
          <a:xfrm>
            <a:off x="3086100" y="4191000"/>
            <a:ext cx="2907011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Animal Feed Processing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3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79" name="Rectangle 68"/>
          <p:cNvSpPr>
            <a:spLocks noChangeArrowheads="1"/>
          </p:cNvSpPr>
          <p:nvPr/>
        </p:nvSpPr>
        <p:spPr bwMode="auto">
          <a:xfrm>
            <a:off x="3286479" y="2971800"/>
            <a:ext cx="2277748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Animal Feed Processing </a:t>
            </a:r>
            <a:r>
              <a:rPr kumimoji="1" lang="en-US" sz="1200" b="1" dirty="0">
                <a:latin typeface="Arial" charset="0"/>
                <a:cs typeface="Arial" charset="0"/>
                <a:hlinkClick r:id="rId3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 </a:t>
            </a: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80" name="Rectangle 69"/>
          <p:cNvSpPr>
            <a:spLocks noChangeArrowheads="1"/>
          </p:cNvSpPr>
          <p:nvPr/>
        </p:nvSpPr>
        <p:spPr bwMode="auto">
          <a:xfrm>
            <a:off x="3691467" y="1828800"/>
            <a:ext cx="1361332" cy="750888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Animal Feed Processing 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Supervision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4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 </a:t>
            </a: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0" name="Up Arrow 38"/>
          <p:cNvSpPr>
            <a:spLocks noChangeArrowheads="1"/>
          </p:cNvSpPr>
          <p:nvPr/>
        </p:nvSpPr>
        <p:spPr bwMode="auto">
          <a:xfrm>
            <a:off x="4267200" y="2590800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11" name="Up Arrow 38"/>
          <p:cNvSpPr>
            <a:spLocks noChangeArrowheads="1"/>
          </p:cNvSpPr>
          <p:nvPr/>
        </p:nvSpPr>
        <p:spPr bwMode="auto">
          <a:xfrm>
            <a:off x="4269086" y="3816774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12" name="Up Arrow 38"/>
          <p:cNvSpPr>
            <a:spLocks noChangeArrowheads="1"/>
          </p:cNvSpPr>
          <p:nvPr/>
        </p:nvSpPr>
        <p:spPr bwMode="auto">
          <a:xfrm>
            <a:off x="4343400" y="5029200"/>
            <a:ext cx="376601" cy="297823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0" y="5715000"/>
            <a:ext cx="8382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III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0" y="2057400"/>
            <a:ext cx="84666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IV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0" y="4572000"/>
            <a:ext cx="77893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II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Animal Feed Processing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Feed Processing</dc:title>
  <dc:creator>Getey</dc:creator>
  <cp:lastModifiedBy>ADD</cp:lastModifiedBy>
  <cp:revision>8</cp:revision>
  <dcterms:created xsi:type="dcterms:W3CDTF">2013-07-19T12:56:09Z</dcterms:created>
  <dcterms:modified xsi:type="dcterms:W3CDTF">2002-01-01T01:52:07Z</dcterms:modified>
</cp:coreProperties>
</file>